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302" r:id="rId15"/>
    <p:sldId id="294" r:id="rId16"/>
    <p:sldId id="295" r:id="rId17"/>
    <p:sldId id="303" r:id="rId18"/>
    <p:sldId id="296" r:id="rId19"/>
    <p:sldId id="297" r:id="rId20"/>
  </p:sldIdLst>
  <p:sldSz cx="12192000" cy="6858000"/>
  <p:notesSz cx="6858000" cy="9144000"/>
  <p:embeddedFontLs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ndara" panose="020E05020303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5" autoAdjust="0"/>
  </p:normalViewPr>
  <p:slideViewPr>
    <p:cSldViewPr snapToGrid="0">
      <p:cViewPr varScale="1">
        <p:scale>
          <a:sx n="62" d="100"/>
          <a:sy n="62" d="100"/>
        </p:scale>
        <p:origin x="996" y="54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et.google.com/trips/" TargetMode="External"/><Relationship Id="rId3" Type="http://schemas.openxmlformats.org/officeDocument/2006/relationships/hyperlink" Target="https://developers.google.com/places/web-service/place-id" TargetMode="External"/><Relationship Id="rId7" Type="http://schemas.openxmlformats.org/officeDocument/2006/relationships/hyperlink" Target="http://www.budgetyourtrip.com/api/" TargetMode="External"/><Relationship Id="rId2" Type="http://schemas.openxmlformats.org/officeDocument/2006/relationships/hyperlink" Target="https://developers.google.com/places/web-service/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-tripadvisor.com/content-api/" TargetMode="External"/><Relationship Id="rId5" Type="http://schemas.openxmlformats.org/officeDocument/2006/relationships/hyperlink" Target="https://developers.google.com/maps/documentation/javascript/tutorial" TargetMode="External"/><Relationship Id="rId4" Type="http://schemas.openxmlformats.org/officeDocument/2006/relationships/hyperlink" Target="https://developers.google.com/places/web-service/photos" TargetMode="External"/><Relationship Id="rId9" Type="http://schemas.openxmlformats.org/officeDocument/2006/relationships/hyperlink" Target="https://developers.google.com/knowledge-graph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6875" y="54853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sz="6000" b="1" dirty="0">
                <a:latin typeface="Candara" panose="020E0502030303020204" pitchFamily="34" charset="0"/>
              </a:rPr>
              <a:t>Travel Explorer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latin typeface="Candara" panose="020E0502030303020204" pitchFamily="34" charset="0"/>
              </a:rPr>
              <a:t>Make Memories Around The World</a:t>
            </a:r>
            <a:endParaRPr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818120" y="2906973"/>
            <a:ext cx="4556760" cy="31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indent="-254000" algn="l"/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Desai - 62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- 37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99"/>
            <a:ext cx="10866120" cy="5120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</a:t>
            </a:r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51560"/>
            <a:ext cx="11049001" cy="496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731520"/>
            <a:ext cx="11222255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3D5CF0-C435-42EB-84D8-CC0E126D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7" y="1022683"/>
            <a:ext cx="11053010" cy="4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Contact Us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" y="1014618"/>
            <a:ext cx="10720552" cy="5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developers.google.com/places/web-service/search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developers.google.com/places/web-service/place-id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developers.google.com/places/web-service/photos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developers.google.com/maps/documentation/javascript/tutorial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https://developer-tripadvisor.com/content-api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http://www.budgetyourtrip.com/api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https://get.google.com/trips</a:t>
            </a:r>
            <a:r>
              <a:rPr lang="en-US" sz="2400" dirty="0" smtClean="0">
                <a:hlinkClick r:id="rId8"/>
              </a:rPr>
              <a:t>/</a:t>
            </a:r>
            <a:endParaRPr lang="en-US" sz="2400" dirty="0" smtClean="0"/>
          </a:p>
          <a:p>
            <a:r>
              <a:rPr lang="en-US" sz="2400">
                <a:hlinkClick r:id="rId9"/>
              </a:rPr>
              <a:t>https://</a:t>
            </a:r>
            <a:r>
              <a:rPr lang="en-US" sz="2400">
                <a:hlinkClick r:id="rId9"/>
              </a:rPr>
              <a:t>developers.google.com/knowledge-graph</a:t>
            </a:r>
            <a:r>
              <a:rPr lang="en-US" sz="2400" smtClean="0">
                <a:hlinkClick r:id="rId9"/>
              </a:rPr>
              <a:t>/</a:t>
            </a:r>
            <a:endParaRPr lang="en-US" sz="240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45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524000" y="257972"/>
            <a:ext cx="7509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6836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24839"/>
            <a:ext cx="10911841" cy="52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220</Words>
  <Application>Microsoft Office PowerPoint</Application>
  <PresentationFormat>Widescreen</PresentationFormat>
  <Paragraphs>59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Bookman Old Style</vt:lpstr>
      <vt:lpstr>Helvetica Neue</vt:lpstr>
      <vt:lpstr>Calibri</vt:lpstr>
      <vt:lpstr>Times New Roman</vt:lpstr>
      <vt:lpstr>Candara</vt:lpstr>
      <vt:lpstr>Arial</vt:lpstr>
      <vt:lpstr>UMKC</vt:lpstr>
      <vt:lpstr>Travel Explorer Make Memories Around The World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</vt:lpstr>
      <vt:lpstr>View Day wise plan</vt:lpstr>
      <vt:lpstr>Search History</vt:lpstr>
      <vt:lpstr>Contact Us</vt:lpstr>
      <vt:lpstr>APIs Used</vt:lpstr>
      <vt:lpstr>Future Enhancements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pallavi</cp:lastModifiedBy>
  <cp:revision>76</cp:revision>
  <dcterms:modified xsi:type="dcterms:W3CDTF">2018-12-04T23:17:21Z</dcterms:modified>
</cp:coreProperties>
</file>